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053938"/>
    <a:srgbClr val="06403F"/>
    <a:srgbClr val="09484B"/>
    <a:srgbClr val="094B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329" autoAdjust="0"/>
  </p:normalViewPr>
  <p:slideViewPr>
    <p:cSldViewPr>
      <p:cViewPr varScale="1">
        <p:scale>
          <a:sx n="61" d="100"/>
          <a:sy n="61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39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09600"/>
            <a:ext cx="9144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en-US" sz="54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5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 phase MFDC SPOT WELDING MACHINE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-152400"/>
            <a:ext cx="5429250" cy="723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3phase MFDC SPOT WELDING MACHINE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u="sng" dirty="0" smtClean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ADVANTAGES:</a:t>
            </a:r>
          </a:p>
          <a:p>
            <a:r>
              <a:rPr lang="en-US" sz="6400" b="1" dirty="0" smtClean="0">
                <a:solidFill>
                  <a:schemeClr val="bg1"/>
                </a:solidFill>
              </a:rPr>
              <a:t>Advantages of Bosch MFDC Control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Bosch MFDC Controls can be upgraded to Adaptive controls with add-on card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Integrated Timer Compact in size - Space saving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Weld quality improvement by dynamic current control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Weld-ability of different materials by powerful energy supply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Increased electrode life due to lower thermal &amp; mechanical load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Reduced spatters due to decreased weld current &amp; weld time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Selectable I/O Interface discrete, Profibus, Interbus, </a:t>
            </a:r>
            <a:r>
              <a:rPr lang="en-US" sz="6400" dirty="0" err="1" smtClean="0">
                <a:solidFill>
                  <a:schemeClr val="bg1"/>
                </a:solidFill>
              </a:rPr>
              <a:t>Devicenet</a:t>
            </a:r>
            <a:endParaRPr lang="en-US" sz="6400" dirty="0" smtClean="0">
              <a:solidFill>
                <a:schemeClr val="bg1"/>
              </a:solidFill>
            </a:endParaRPr>
          </a:p>
          <a:p>
            <a:r>
              <a:rPr lang="en-US" sz="6400" dirty="0" smtClean="0">
                <a:solidFill>
                  <a:schemeClr val="bg1"/>
                </a:solidFill>
              </a:rPr>
              <a:t>• Suitable for Robotic, Manual and Machine Applications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Single software BOS 6000 for AC,MFDC and Adaptive Control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Programming can be done by Software BOS6000 as well with BT6 Display unit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Central programming by Field bus module Ethernet (Optional at extra cost)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Up to 2,50,000 Protocols can be stored in the database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Current Profile, Pressure Profile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Current Monitoring, Time Monitoring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Current Stepper, Tip Dress Management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Wear Counter, Parts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Spot Selection, Diagnostics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Data Logging, Backup / Auto Backup</a:t>
            </a:r>
          </a:p>
          <a:p>
            <a:r>
              <a:rPr lang="en-US" sz="6400" dirty="0" smtClean="0">
                <a:solidFill>
                  <a:schemeClr val="bg1"/>
                </a:solidFill>
              </a:rPr>
              <a:t>• Offline </a:t>
            </a:r>
            <a:r>
              <a:rPr lang="en-US" sz="6400" dirty="0" smtClean="0">
                <a:solidFill>
                  <a:schemeClr val="bg1"/>
                </a:solidFill>
              </a:rPr>
              <a:t>Programming</a:t>
            </a:r>
            <a:endParaRPr lang="en-US" sz="6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668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• Current and Pressure Scaling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Tolerance </a:t>
            </a:r>
            <a:r>
              <a:rPr lang="en-US" dirty="0" smtClean="0">
                <a:solidFill>
                  <a:schemeClr val="bg1"/>
                </a:solidFill>
              </a:rPr>
              <a:t>Band, Current </a:t>
            </a:r>
            <a:r>
              <a:rPr lang="en-US" dirty="0" smtClean="0">
                <a:solidFill>
                  <a:schemeClr val="bg1"/>
                </a:solidFill>
              </a:rPr>
              <a:t>Log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 smtClean="0">
                <a:solidFill>
                  <a:schemeClr val="bg1"/>
                </a:solidFill>
              </a:rPr>
              <a:t>Spot Repetition, Spot Table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Protocols, weld current &amp; fault, error, data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Built in current sensor, No need for external sensors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Suitable for single and dual gun applications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256 Programs for Robotic and stationary applications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Available in both air cooled and water cooled versions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Overvoltage protection: MOV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Temperature supervision: Integrated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Nominal Voltage: 400 V-20 % … 480 V +10%, //50/60 Hz//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Provision to use Proportional valve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Inverters with integrated servo gun control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UL Certification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Fifty years of Resistance welding Experience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Provider of weld control and weld process know-how to the car industry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Market leaders in Europe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                   More </a:t>
            </a:r>
            <a:r>
              <a:rPr lang="en-US" b="1" dirty="0" smtClean="0">
                <a:solidFill>
                  <a:schemeClr val="bg1"/>
                </a:solidFill>
              </a:rPr>
              <a:t>Features of Adaptive control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Variation of welding parameters during the welding process to ensure weld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                       size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• Disturbances are compensated automatically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• Online documentation of measured curves</a:t>
            </a:r>
            <a:endParaRPr lang="en-US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352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3phase MFDC SPOT WELDING MACHINE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uer</cp:lastModifiedBy>
  <cp:revision>20</cp:revision>
  <dcterms:created xsi:type="dcterms:W3CDTF">2006-08-16T00:00:00Z</dcterms:created>
  <dcterms:modified xsi:type="dcterms:W3CDTF">2011-11-11T08:58:57Z</dcterms:modified>
</cp:coreProperties>
</file>